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1"/>
  </p:notesMasterIdLst>
  <p:handoutMasterIdLst>
    <p:handoutMasterId r:id="rId12"/>
  </p:handoutMasterIdLst>
  <p:sldIdLst>
    <p:sldId id="257" r:id="rId2"/>
    <p:sldId id="258" r:id="rId3"/>
    <p:sldId id="259" r:id="rId4"/>
    <p:sldId id="260" r:id="rId5"/>
    <p:sldId id="261" r:id="rId6"/>
    <p:sldId id="262" r:id="rId7"/>
    <p:sldId id="263" r:id="rId8"/>
    <p:sldId id="264" r:id="rId9"/>
    <p:sldId id="265" r:id="rId10"/>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F9FF35-3473-4B17-9AC2-B10B8BF7AC69}" v="105" dt="2023-03-05T17:47:04.440"/>
    <p1510:client id="{9CBC8D84-81DC-4931-BF6B-6CE6BB7A9D5D}" v="15" dt="2023-03-05T18:18:41.4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 Yadav" userId="60fa93817775934b" providerId="Windows Live" clId="Web-{3AF9FF35-3473-4B17-9AC2-B10B8BF7AC69}"/>
    <pc:docChg chg="addSld modSld">
      <pc:chgData name="Harsh Yadav" userId="60fa93817775934b" providerId="Windows Live" clId="Web-{3AF9FF35-3473-4B17-9AC2-B10B8BF7AC69}" dt="2023-03-05T17:47:04.440" v="96"/>
      <pc:docMkLst>
        <pc:docMk/>
      </pc:docMkLst>
      <pc:sldChg chg="modSp">
        <pc:chgData name="Harsh Yadav" userId="60fa93817775934b" providerId="Windows Live" clId="Web-{3AF9FF35-3473-4B17-9AC2-B10B8BF7AC69}" dt="2023-03-05T17:37:37.280" v="37" actId="20577"/>
        <pc:sldMkLst>
          <pc:docMk/>
          <pc:sldMk cId="356326839" sldId="256"/>
        </pc:sldMkLst>
        <pc:spChg chg="mod">
          <ac:chgData name="Harsh Yadav" userId="60fa93817775934b" providerId="Windows Live" clId="Web-{3AF9FF35-3473-4B17-9AC2-B10B8BF7AC69}" dt="2023-03-05T17:36:17.949" v="3" actId="20577"/>
          <ac:spMkLst>
            <pc:docMk/>
            <pc:sldMk cId="356326839" sldId="256"/>
            <ac:spMk id="2" creationId="{00000000-0000-0000-0000-000000000000}"/>
          </ac:spMkLst>
        </pc:spChg>
        <pc:spChg chg="mod">
          <ac:chgData name="Harsh Yadav" userId="60fa93817775934b" providerId="Windows Live" clId="Web-{3AF9FF35-3473-4B17-9AC2-B10B8BF7AC69}" dt="2023-03-05T17:37:37.280" v="37" actId="20577"/>
          <ac:spMkLst>
            <pc:docMk/>
            <pc:sldMk cId="356326839" sldId="256"/>
            <ac:spMk id="3" creationId="{00000000-0000-0000-0000-000000000000}"/>
          </ac:spMkLst>
        </pc:spChg>
      </pc:sldChg>
      <pc:sldChg chg="modSp new">
        <pc:chgData name="Harsh Yadav" userId="60fa93817775934b" providerId="Windows Live" clId="Web-{3AF9FF35-3473-4B17-9AC2-B10B8BF7AC69}" dt="2023-03-05T17:38:26.375" v="42" actId="20577"/>
        <pc:sldMkLst>
          <pc:docMk/>
          <pc:sldMk cId="1486498536" sldId="257"/>
        </pc:sldMkLst>
        <pc:spChg chg="mod">
          <ac:chgData name="Harsh Yadav" userId="60fa93817775934b" providerId="Windows Live" clId="Web-{3AF9FF35-3473-4B17-9AC2-B10B8BF7AC69}" dt="2023-03-05T17:38:22.438" v="40" actId="20577"/>
          <ac:spMkLst>
            <pc:docMk/>
            <pc:sldMk cId="1486498536" sldId="257"/>
            <ac:spMk id="2" creationId="{85F17876-94AE-7369-D95D-4F4B8BA9BE12}"/>
          </ac:spMkLst>
        </pc:spChg>
        <pc:spChg chg="mod">
          <ac:chgData name="Harsh Yadav" userId="60fa93817775934b" providerId="Windows Live" clId="Web-{3AF9FF35-3473-4B17-9AC2-B10B8BF7AC69}" dt="2023-03-05T17:38:26.375" v="42" actId="20577"/>
          <ac:spMkLst>
            <pc:docMk/>
            <pc:sldMk cId="1486498536" sldId="257"/>
            <ac:spMk id="3" creationId="{E1A35C28-7379-CAE6-002C-4C51A6337957}"/>
          </ac:spMkLst>
        </pc:spChg>
      </pc:sldChg>
      <pc:sldChg chg="modSp new">
        <pc:chgData name="Harsh Yadav" userId="60fa93817775934b" providerId="Windows Live" clId="Web-{3AF9FF35-3473-4B17-9AC2-B10B8BF7AC69}" dt="2023-03-05T17:38:56.001" v="50" actId="20577"/>
        <pc:sldMkLst>
          <pc:docMk/>
          <pc:sldMk cId="97466579" sldId="258"/>
        </pc:sldMkLst>
        <pc:spChg chg="mod">
          <ac:chgData name="Harsh Yadav" userId="60fa93817775934b" providerId="Windows Live" clId="Web-{3AF9FF35-3473-4B17-9AC2-B10B8BF7AC69}" dt="2023-03-05T17:38:52.298" v="48" actId="20577"/>
          <ac:spMkLst>
            <pc:docMk/>
            <pc:sldMk cId="97466579" sldId="258"/>
            <ac:spMk id="2" creationId="{CD1D7376-CE1A-040B-6E28-711615F33DBE}"/>
          </ac:spMkLst>
        </pc:spChg>
        <pc:spChg chg="mod">
          <ac:chgData name="Harsh Yadav" userId="60fa93817775934b" providerId="Windows Live" clId="Web-{3AF9FF35-3473-4B17-9AC2-B10B8BF7AC69}" dt="2023-03-05T17:38:56.001" v="50" actId="20577"/>
          <ac:spMkLst>
            <pc:docMk/>
            <pc:sldMk cId="97466579" sldId="258"/>
            <ac:spMk id="3" creationId="{764182AB-85D8-BFCD-A7DA-7E2CE7D9B1CA}"/>
          </ac:spMkLst>
        </pc:spChg>
      </pc:sldChg>
      <pc:sldChg chg="modSp new">
        <pc:chgData name="Harsh Yadav" userId="60fa93817775934b" providerId="Windows Live" clId="Web-{3AF9FF35-3473-4B17-9AC2-B10B8BF7AC69}" dt="2023-03-05T17:39:15.518" v="54" actId="20577"/>
        <pc:sldMkLst>
          <pc:docMk/>
          <pc:sldMk cId="244721847" sldId="259"/>
        </pc:sldMkLst>
        <pc:spChg chg="mod">
          <ac:chgData name="Harsh Yadav" userId="60fa93817775934b" providerId="Windows Live" clId="Web-{3AF9FF35-3473-4B17-9AC2-B10B8BF7AC69}" dt="2023-03-05T17:39:05.049" v="52" actId="20577"/>
          <ac:spMkLst>
            <pc:docMk/>
            <pc:sldMk cId="244721847" sldId="259"/>
            <ac:spMk id="2" creationId="{7001639F-02FD-9BB6-5897-B7C3CAB7A8D1}"/>
          </ac:spMkLst>
        </pc:spChg>
        <pc:spChg chg="mod">
          <ac:chgData name="Harsh Yadav" userId="60fa93817775934b" providerId="Windows Live" clId="Web-{3AF9FF35-3473-4B17-9AC2-B10B8BF7AC69}" dt="2023-03-05T17:39:15.518" v="54" actId="20577"/>
          <ac:spMkLst>
            <pc:docMk/>
            <pc:sldMk cId="244721847" sldId="259"/>
            <ac:spMk id="3" creationId="{9E094666-03D5-43E5-0844-4971A05F8AA1}"/>
          </ac:spMkLst>
        </pc:spChg>
      </pc:sldChg>
      <pc:sldChg chg="modSp new">
        <pc:chgData name="Harsh Yadav" userId="60fa93817775934b" providerId="Windows Live" clId="Web-{3AF9FF35-3473-4B17-9AC2-B10B8BF7AC69}" dt="2023-03-05T17:39:35.112" v="58" actId="20577"/>
        <pc:sldMkLst>
          <pc:docMk/>
          <pc:sldMk cId="2995623566" sldId="260"/>
        </pc:sldMkLst>
        <pc:spChg chg="mod">
          <ac:chgData name="Harsh Yadav" userId="60fa93817775934b" providerId="Windows Live" clId="Web-{3AF9FF35-3473-4B17-9AC2-B10B8BF7AC69}" dt="2023-03-05T17:39:24.737" v="55" actId="20577"/>
          <ac:spMkLst>
            <pc:docMk/>
            <pc:sldMk cId="2995623566" sldId="260"/>
            <ac:spMk id="2" creationId="{0A5E626E-E9AA-5B13-0060-D7FC18293942}"/>
          </ac:spMkLst>
        </pc:spChg>
        <pc:spChg chg="mod">
          <ac:chgData name="Harsh Yadav" userId="60fa93817775934b" providerId="Windows Live" clId="Web-{3AF9FF35-3473-4B17-9AC2-B10B8BF7AC69}" dt="2023-03-05T17:39:35.112" v="58" actId="20577"/>
          <ac:spMkLst>
            <pc:docMk/>
            <pc:sldMk cId="2995623566" sldId="260"/>
            <ac:spMk id="3" creationId="{BA130A1D-C260-34BF-C84C-4234C773593F}"/>
          </ac:spMkLst>
        </pc:spChg>
      </pc:sldChg>
      <pc:sldChg chg="modSp new">
        <pc:chgData name="Harsh Yadav" userId="60fa93817775934b" providerId="Windows Live" clId="Web-{3AF9FF35-3473-4B17-9AC2-B10B8BF7AC69}" dt="2023-03-05T17:43:12.557" v="75" actId="20577"/>
        <pc:sldMkLst>
          <pc:docMk/>
          <pc:sldMk cId="1638605724" sldId="261"/>
        </pc:sldMkLst>
        <pc:spChg chg="mod">
          <ac:chgData name="Harsh Yadav" userId="60fa93817775934b" providerId="Windows Live" clId="Web-{3AF9FF35-3473-4B17-9AC2-B10B8BF7AC69}" dt="2023-03-05T17:40:33.083" v="72" actId="20577"/>
          <ac:spMkLst>
            <pc:docMk/>
            <pc:sldMk cId="1638605724" sldId="261"/>
            <ac:spMk id="2" creationId="{7ABDD4B5-9F50-FE8D-5213-2943A966B242}"/>
          </ac:spMkLst>
        </pc:spChg>
        <pc:spChg chg="mod">
          <ac:chgData name="Harsh Yadav" userId="60fa93817775934b" providerId="Windows Live" clId="Web-{3AF9FF35-3473-4B17-9AC2-B10B8BF7AC69}" dt="2023-03-05T17:43:12.557" v="75" actId="20577"/>
          <ac:spMkLst>
            <pc:docMk/>
            <pc:sldMk cId="1638605724" sldId="261"/>
            <ac:spMk id="3" creationId="{F5194A3F-74FA-19C0-50D7-54B890413BFC}"/>
          </ac:spMkLst>
        </pc:spChg>
      </pc:sldChg>
      <pc:sldChg chg="modSp new">
        <pc:chgData name="Harsh Yadav" userId="60fa93817775934b" providerId="Windows Live" clId="Web-{3AF9FF35-3473-4B17-9AC2-B10B8BF7AC69}" dt="2023-03-05T17:43:53.418" v="84" actId="20577"/>
        <pc:sldMkLst>
          <pc:docMk/>
          <pc:sldMk cId="400542036" sldId="262"/>
        </pc:sldMkLst>
        <pc:spChg chg="mod">
          <ac:chgData name="Harsh Yadav" userId="60fa93817775934b" providerId="Windows Live" clId="Web-{3AF9FF35-3473-4B17-9AC2-B10B8BF7AC69}" dt="2023-03-05T17:43:53.418" v="84" actId="20577"/>
          <ac:spMkLst>
            <pc:docMk/>
            <pc:sldMk cId="400542036" sldId="262"/>
            <ac:spMk id="2" creationId="{5E4FB040-701A-33AE-C4C4-511503529AC1}"/>
          </ac:spMkLst>
        </pc:spChg>
        <pc:spChg chg="mod">
          <ac:chgData name="Harsh Yadav" userId="60fa93817775934b" providerId="Windows Live" clId="Web-{3AF9FF35-3473-4B17-9AC2-B10B8BF7AC69}" dt="2023-03-05T17:43:33.151" v="79" actId="20577"/>
          <ac:spMkLst>
            <pc:docMk/>
            <pc:sldMk cId="400542036" sldId="262"/>
            <ac:spMk id="3" creationId="{16C58CF0-DDFE-12AC-D007-FF67AF86CD4E}"/>
          </ac:spMkLst>
        </pc:spChg>
      </pc:sldChg>
      <pc:sldChg chg="modSp new">
        <pc:chgData name="Harsh Yadav" userId="60fa93817775934b" providerId="Windows Live" clId="Web-{3AF9FF35-3473-4B17-9AC2-B10B8BF7AC69}" dt="2023-03-05T17:46:25.329" v="89" actId="20577"/>
        <pc:sldMkLst>
          <pc:docMk/>
          <pc:sldMk cId="2384101033" sldId="263"/>
        </pc:sldMkLst>
        <pc:spChg chg="mod">
          <ac:chgData name="Harsh Yadav" userId="60fa93817775934b" providerId="Windows Live" clId="Web-{3AF9FF35-3473-4B17-9AC2-B10B8BF7AC69}" dt="2023-03-05T17:45:13.608" v="87" actId="20577"/>
          <ac:spMkLst>
            <pc:docMk/>
            <pc:sldMk cId="2384101033" sldId="263"/>
            <ac:spMk id="2" creationId="{E81ADD50-AC08-E537-4733-507EAA97A8DC}"/>
          </ac:spMkLst>
        </pc:spChg>
        <pc:spChg chg="mod">
          <ac:chgData name="Harsh Yadav" userId="60fa93817775934b" providerId="Windows Live" clId="Web-{3AF9FF35-3473-4B17-9AC2-B10B8BF7AC69}" dt="2023-03-05T17:46:25.329" v="89" actId="20577"/>
          <ac:spMkLst>
            <pc:docMk/>
            <pc:sldMk cId="2384101033" sldId="263"/>
            <ac:spMk id="3" creationId="{6084335C-1B04-B87F-3784-EC5C003BD651}"/>
          </ac:spMkLst>
        </pc:spChg>
      </pc:sldChg>
      <pc:sldChg chg="modSp new">
        <pc:chgData name="Harsh Yadav" userId="60fa93817775934b" providerId="Windows Live" clId="Web-{3AF9FF35-3473-4B17-9AC2-B10B8BF7AC69}" dt="2023-03-05T17:46:46.783" v="95" actId="20577"/>
        <pc:sldMkLst>
          <pc:docMk/>
          <pc:sldMk cId="1014657857" sldId="264"/>
        </pc:sldMkLst>
        <pc:spChg chg="mod">
          <ac:chgData name="Harsh Yadav" userId="60fa93817775934b" providerId="Windows Live" clId="Web-{3AF9FF35-3473-4B17-9AC2-B10B8BF7AC69}" dt="2023-03-05T17:46:46.783" v="95" actId="20577"/>
          <ac:spMkLst>
            <pc:docMk/>
            <pc:sldMk cId="1014657857" sldId="264"/>
            <ac:spMk id="2" creationId="{D675639C-E571-199F-E0F1-89B20C7779B9}"/>
          </ac:spMkLst>
        </pc:spChg>
        <pc:spChg chg="mod">
          <ac:chgData name="Harsh Yadav" userId="60fa93817775934b" providerId="Windows Live" clId="Web-{3AF9FF35-3473-4B17-9AC2-B10B8BF7AC69}" dt="2023-03-05T17:46:36.986" v="93" actId="20577"/>
          <ac:spMkLst>
            <pc:docMk/>
            <pc:sldMk cId="1014657857" sldId="264"/>
            <ac:spMk id="3" creationId="{54427670-0D47-51D5-BC56-2EBC15ABABDA}"/>
          </ac:spMkLst>
        </pc:spChg>
      </pc:sldChg>
      <pc:sldChg chg="new">
        <pc:chgData name="Harsh Yadav" userId="60fa93817775934b" providerId="Windows Live" clId="Web-{3AF9FF35-3473-4B17-9AC2-B10B8BF7AC69}" dt="2023-03-05T17:47:04.440" v="96"/>
        <pc:sldMkLst>
          <pc:docMk/>
          <pc:sldMk cId="4273555629" sldId="265"/>
        </pc:sldMkLst>
      </pc:sldChg>
    </pc:docChg>
  </pc:docChgLst>
  <pc:docChgLst>
    <pc:chgData name="Harsh Yadav" userId="60fa93817775934b" providerId="Windows Live" clId="Web-{9CBC8D84-81DC-4931-BF6B-6CE6BB7A9D5D}"/>
    <pc:docChg chg="delSld modSld">
      <pc:chgData name="Harsh Yadav" userId="60fa93817775934b" providerId="Windows Live" clId="Web-{9CBC8D84-81DC-4931-BF6B-6CE6BB7A9D5D}" dt="2023-03-05T18:18:41.402" v="14"/>
      <pc:docMkLst>
        <pc:docMk/>
      </pc:docMkLst>
      <pc:sldChg chg="del">
        <pc:chgData name="Harsh Yadav" userId="60fa93817775934b" providerId="Windows Live" clId="Web-{9CBC8D84-81DC-4931-BF6B-6CE6BB7A9D5D}" dt="2023-03-05T18:18:41.402" v="14"/>
        <pc:sldMkLst>
          <pc:docMk/>
          <pc:sldMk cId="356326839" sldId="256"/>
        </pc:sldMkLst>
      </pc:sldChg>
      <pc:sldChg chg="addSp delSp modSp modMedia addAnim delAnim">
        <pc:chgData name="Harsh Yadav" userId="60fa93817775934b" providerId="Windows Live" clId="Web-{9CBC8D84-81DC-4931-BF6B-6CE6BB7A9D5D}" dt="2023-03-05T18:11:59.801" v="7" actId="1076"/>
        <pc:sldMkLst>
          <pc:docMk/>
          <pc:sldMk cId="1638605724" sldId="261"/>
        </pc:sldMkLst>
        <pc:picChg chg="add del mod">
          <ac:chgData name="Harsh Yadav" userId="60fa93817775934b" providerId="Windows Live" clId="Web-{9CBC8D84-81DC-4931-BF6B-6CE6BB7A9D5D}" dt="2023-03-05T18:11:44.473" v="5"/>
          <ac:picMkLst>
            <pc:docMk/>
            <pc:sldMk cId="1638605724" sldId="261"/>
            <ac:picMk id="4" creationId="{79A4232A-FDA4-F304-0710-4CE1A60E9051}"/>
          </ac:picMkLst>
        </pc:picChg>
        <pc:picChg chg="add mod">
          <ac:chgData name="Harsh Yadav" userId="60fa93817775934b" providerId="Windows Live" clId="Web-{9CBC8D84-81DC-4931-BF6B-6CE6BB7A9D5D}" dt="2023-03-05T18:11:59.801" v="7" actId="1076"/>
          <ac:picMkLst>
            <pc:docMk/>
            <pc:sldMk cId="1638605724" sldId="261"/>
            <ac:picMk id="5" creationId="{780BF0D2-E751-2055-FD19-1BA6EBC32839}"/>
          </ac:picMkLst>
        </pc:picChg>
      </pc:sldChg>
      <pc:sldChg chg="addSp delSp modSp modMedia addAnim delAnim">
        <pc:chgData name="Harsh Yadav" userId="60fa93817775934b" providerId="Windows Live" clId="Web-{9CBC8D84-81DC-4931-BF6B-6CE6BB7A9D5D}" dt="2023-03-05T18:12:14.458" v="9" actId="1076"/>
        <pc:sldMkLst>
          <pc:docMk/>
          <pc:sldMk cId="400542036" sldId="262"/>
        </pc:sldMkLst>
        <pc:picChg chg="add del mod">
          <ac:chgData name="Harsh Yadav" userId="60fa93817775934b" providerId="Windows Live" clId="Web-{9CBC8D84-81DC-4931-BF6B-6CE6BB7A9D5D}" dt="2023-03-05T18:11:35.269" v="4"/>
          <ac:picMkLst>
            <pc:docMk/>
            <pc:sldMk cId="400542036" sldId="262"/>
            <ac:picMk id="4" creationId="{53931926-AAB3-38BB-12E3-9A6E66164069}"/>
          </ac:picMkLst>
        </pc:picChg>
        <pc:picChg chg="add mod">
          <ac:chgData name="Harsh Yadav" userId="60fa93817775934b" providerId="Windows Live" clId="Web-{9CBC8D84-81DC-4931-BF6B-6CE6BB7A9D5D}" dt="2023-03-05T18:12:14.458" v="9" actId="1076"/>
          <ac:picMkLst>
            <pc:docMk/>
            <pc:sldMk cId="400542036" sldId="262"/>
            <ac:picMk id="5" creationId="{57EC0BB7-3DFD-ADA6-3F80-882D53C62FBE}"/>
          </ac:picMkLst>
        </pc:picChg>
      </pc:sldChg>
      <pc:sldChg chg="addSp modSp modMedia addAnim">
        <pc:chgData name="Harsh Yadav" userId="60fa93817775934b" providerId="Windows Live" clId="Web-{9CBC8D84-81DC-4931-BF6B-6CE6BB7A9D5D}" dt="2023-03-05T18:15:23.024" v="11" actId="1076"/>
        <pc:sldMkLst>
          <pc:docMk/>
          <pc:sldMk cId="2384101033" sldId="263"/>
        </pc:sldMkLst>
        <pc:picChg chg="add mod">
          <ac:chgData name="Harsh Yadav" userId="60fa93817775934b" providerId="Windows Live" clId="Web-{9CBC8D84-81DC-4931-BF6B-6CE6BB7A9D5D}" dt="2023-03-05T18:15:23.024" v="11" actId="1076"/>
          <ac:picMkLst>
            <pc:docMk/>
            <pc:sldMk cId="2384101033" sldId="263"/>
            <ac:picMk id="4" creationId="{FB5ECC42-0EFD-DA59-7631-41BA1133073E}"/>
          </ac:picMkLst>
        </pc:picChg>
      </pc:sldChg>
      <pc:sldChg chg="addSp modSp modMedia addAnim">
        <pc:chgData name="Harsh Yadav" userId="60fa93817775934b" providerId="Windows Live" clId="Web-{9CBC8D84-81DC-4931-BF6B-6CE6BB7A9D5D}" dt="2023-03-05T18:18:19.917" v="13" actId="1076"/>
        <pc:sldMkLst>
          <pc:docMk/>
          <pc:sldMk cId="1014657857" sldId="264"/>
        </pc:sldMkLst>
        <pc:picChg chg="add mod">
          <ac:chgData name="Harsh Yadav" userId="60fa93817775934b" providerId="Windows Live" clId="Web-{9CBC8D84-81DC-4931-BF6B-6CE6BB7A9D5D}" dt="2023-03-05T18:18:19.917" v="13" actId="1076"/>
          <ac:picMkLst>
            <pc:docMk/>
            <pc:sldMk cId="1014657857" sldId="264"/>
            <ac:picMk id="4" creationId="{F687EA33-960A-D632-F110-F3F50F275778}"/>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A3248A-FCBA-4538-91BB-8EA1C8C575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2EDCFD71-1B38-4263-B845-13ED0170C9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5D02A6-1DEC-41EB-81A1-F35E40B39432}" type="datetime1">
              <a:rPr lang="en-GB" smtClean="0"/>
              <a:t>05/03/2023</a:t>
            </a:fld>
            <a:endParaRPr lang="en-GB"/>
          </a:p>
        </p:txBody>
      </p:sp>
      <p:sp>
        <p:nvSpPr>
          <p:cNvPr id="4" name="Footer Placeholder 3">
            <a:extLst>
              <a:ext uri="{FF2B5EF4-FFF2-40B4-BE49-F238E27FC236}">
                <a16:creationId xmlns:a16="http://schemas.microsoft.com/office/drawing/2014/main" id="{5944538B-F3ED-44C7-B9D3-4566ABB978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6DD54B66-A131-4DAC-BEFE-11AFA7521B4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6F95C10-1B97-4631-BBA9-B116D8CE397C}" type="slidenum">
              <a:rPr lang="en-GB" smtClean="0"/>
              <a:t>‹#›</a:t>
            </a:fld>
            <a:endParaRPr lang="en-GB"/>
          </a:p>
        </p:txBody>
      </p:sp>
    </p:spTree>
    <p:extLst>
      <p:ext uri="{BB962C8B-B14F-4D97-AF65-F5344CB8AC3E}">
        <p14:creationId xmlns:p14="http://schemas.microsoft.com/office/powerpoint/2010/main" val="1724392575"/>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media1.mp3>
</file>

<file path=ppt/media/media2.mp3>
</file>

<file path=ppt/media/media3.mp3>
</file>

<file path=ppt/media/media4.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057704-6EDB-46AC-8852-2827E769FDB2}" type="datetime1">
              <a:rPr lang="en-GB" smtClean="0"/>
              <a:pPr/>
              <a:t>05/03/2023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8DB08D-32FE-4C56-95DB-2741485080A6}" type="slidenum">
              <a:rPr lang="en-GB" noProof="0" smtClean="0"/>
              <a:t>‹#›</a:t>
            </a:fld>
            <a:endParaRPr lang="en-GB" noProof="0"/>
          </a:p>
        </p:txBody>
      </p:sp>
    </p:spTree>
    <p:extLst>
      <p:ext uri="{BB962C8B-B14F-4D97-AF65-F5344CB8AC3E}">
        <p14:creationId xmlns:p14="http://schemas.microsoft.com/office/powerpoint/2010/main" val="133030388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rtlCol="0" anchor="b"/>
          <a:lstStyle>
            <a:lvl1pPr>
              <a:defRPr sz="5400"/>
            </a:lvl1pPr>
          </a:lstStyle>
          <a:p>
            <a:pPr rtl="0"/>
            <a:r>
              <a:rPr lang="en-GB" noProof="0"/>
              <a:t>Click to edit Master title style</a:t>
            </a:r>
          </a:p>
        </p:txBody>
      </p:sp>
      <p:sp>
        <p:nvSpPr>
          <p:cNvPr id="3" name="Subtitle 2"/>
          <p:cNvSpPr>
            <a:spLocks noGrp="1"/>
          </p:cNvSpPr>
          <p:nvPr>
            <p:ph type="subTitle" idx="1"/>
          </p:nvPr>
        </p:nvSpPr>
        <p:spPr bwMode="gray">
          <a:xfrm>
            <a:off x="1154955" y="4777380"/>
            <a:ext cx="8825658" cy="861420"/>
          </a:xfrm>
        </p:spPr>
        <p:txBody>
          <a:bodyPr rtlCol="0"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GB" noProof="0"/>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rtlCol="0" anchor="t"/>
          <a:lstStyle>
            <a:lvl1pPr algn="l">
              <a:defRPr b="0" i="0">
                <a:solidFill>
                  <a:schemeClr val="bg1">
                    <a:alpha val="60000"/>
                  </a:schemeClr>
                </a:solidFill>
              </a:defRPr>
            </a:lvl1pPr>
          </a:lstStyle>
          <a:p>
            <a:pPr rtl="0"/>
            <a:fld id="{7A92D7B5-060E-4D44-811A-B518BD881B18}" type="datetime1">
              <a:rPr lang="en-GB" noProof="0" smtClean="0"/>
              <a:t>05/03/2023</a:t>
            </a:fld>
            <a:endParaRPr lang="en-GB" noProof="0"/>
          </a:p>
        </p:txBody>
      </p:sp>
      <p:sp>
        <p:nvSpPr>
          <p:cNvPr id="5" name="Footer Placeholder 4"/>
          <p:cNvSpPr>
            <a:spLocks noGrp="1"/>
          </p:cNvSpPr>
          <p:nvPr>
            <p:ph type="ftr" sz="quarter" idx="11"/>
          </p:nvPr>
        </p:nvSpPr>
        <p:spPr bwMode="gray">
          <a:xfrm rot="5400000">
            <a:off x="8951976" y="3227832"/>
            <a:ext cx="3859795" cy="304801"/>
          </a:xfrm>
        </p:spPr>
        <p:txBody>
          <a:bodyPr rtlCol="0"/>
          <a:lstStyle>
            <a:lvl1pPr>
              <a:defRPr b="0" i="0">
                <a:solidFill>
                  <a:schemeClr val="bg1">
                    <a:alpha val="60000"/>
                  </a:schemeClr>
                </a:solidFill>
              </a:defRPr>
            </a:lvl1pPr>
          </a:lstStyle>
          <a:p>
            <a:pPr rtl="0"/>
            <a:endParaRPr lang="en-GB" noProof="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rtlCol="0" anchor="b">
            <a:normAutofit/>
          </a:bodyPr>
          <a:lstStyle>
            <a:lvl1pPr algn="l">
              <a:defRPr sz="2400" b="0"/>
            </a:lvl1pPr>
          </a:lstStyle>
          <a:p>
            <a:pPr rtl="0"/>
            <a:r>
              <a:rPr lang="en-GB" noProof="0"/>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4" name="Text Placeholder 3"/>
          <p:cNvSpPr>
            <a:spLocks noGrp="1"/>
          </p:cNvSpPr>
          <p:nvPr>
            <p:ph type="body" sz="half" idx="2" hasCustomPrompt="1"/>
          </p:nvPr>
        </p:nvSpPr>
        <p:spPr>
          <a:xfrm>
            <a:off x="1154954" y="5536665"/>
            <a:ext cx="8825658" cy="493712"/>
          </a:xfrm>
        </p:spPr>
        <p:txBody>
          <a:bodyPr rtlCol="0">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5" name="Date Placeholder 4"/>
          <p:cNvSpPr>
            <a:spLocks noGrp="1"/>
          </p:cNvSpPr>
          <p:nvPr>
            <p:ph type="dt" sz="half" idx="10"/>
          </p:nvPr>
        </p:nvSpPr>
        <p:spPr/>
        <p:txBody>
          <a:bodyPr rtlCol="0"/>
          <a:lstStyle/>
          <a:p>
            <a:pPr rtl="0"/>
            <a:fld id="{1E02F0F7-D86C-4FC9-AC82-0DCCF787CE69}" type="datetime1">
              <a:rPr lang="en-GB" noProof="0" smtClean="0"/>
              <a:t>05/03/2023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rtlCol="0"/>
          <a:lstStyle>
            <a:lvl1pPr>
              <a:defRPr sz="4000"/>
            </a:lvl1pPr>
          </a:lstStyle>
          <a:p>
            <a:pPr rtl="0"/>
            <a:r>
              <a:rPr lang="en-GB" noProof="0"/>
              <a:t>Click to edit Master title style</a:t>
            </a:r>
          </a:p>
        </p:txBody>
      </p:sp>
      <p:sp>
        <p:nvSpPr>
          <p:cNvPr id="8" name="Text Placeholder 3"/>
          <p:cNvSpPr>
            <a:spLocks noGrp="1"/>
          </p:cNvSpPr>
          <p:nvPr>
            <p:ph type="body" sz="half" idx="2" hasCustomPrompt="1"/>
          </p:nvPr>
        </p:nvSpPr>
        <p:spPr>
          <a:xfrm>
            <a:off x="1154954" y="3543300"/>
            <a:ext cx="8825659" cy="2476500"/>
          </a:xfrm>
        </p:spPr>
        <p:txBody>
          <a:bodyPr rtlCol="0"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4" name="Date Placeholder 3"/>
          <p:cNvSpPr>
            <a:spLocks noGrp="1"/>
          </p:cNvSpPr>
          <p:nvPr>
            <p:ph type="dt" sz="half" idx="10"/>
          </p:nvPr>
        </p:nvSpPr>
        <p:spPr/>
        <p:txBody>
          <a:bodyPr rtlCol="0"/>
          <a:lstStyle/>
          <a:p>
            <a:pPr rtl="0"/>
            <a:fld id="{D8DC5E46-5961-4EA7-98EF-1A55899C3BBE}"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rtl="0"/>
            <a:r>
              <a:rPr lang="en-GB" sz="9600" b="0" i="0" noProof="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rtl="0"/>
            <a:r>
              <a:rPr lang="en-GB" sz="9600" b="0" i="0" noProof="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rtlCol="0"/>
          <a:lstStyle>
            <a:lvl1pPr>
              <a:defRPr sz="4000"/>
            </a:lvl1pPr>
          </a:lstStyle>
          <a:p>
            <a:pPr rtl="0"/>
            <a:r>
              <a:rPr lang="en-GB" noProof="0"/>
              <a:t>Click to edit Master title style</a:t>
            </a:r>
          </a:p>
        </p:txBody>
      </p:sp>
      <p:sp>
        <p:nvSpPr>
          <p:cNvPr id="14" name="Text Placeholder 3"/>
          <p:cNvSpPr>
            <a:spLocks noGrp="1"/>
          </p:cNvSpPr>
          <p:nvPr>
            <p:ph type="body" sz="half" idx="13" hasCustomPrompt="1"/>
          </p:nvPr>
        </p:nvSpPr>
        <p:spPr bwMode="gray">
          <a:xfrm>
            <a:off x="1945945" y="3678766"/>
            <a:ext cx="7731219" cy="342174"/>
          </a:xfrm>
        </p:spPr>
        <p:txBody>
          <a:bodyPr rtlCol="0"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10" name="Text Placeholder 3"/>
          <p:cNvSpPr>
            <a:spLocks noGrp="1"/>
          </p:cNvSpPr>
          <p:nvPr>
            <p:ph type="body" sz="half" idx="2" hasCustomPrompt="1"/>
          </p:nvPr>
        </p:nvSpPr>
        <p:spPr>
          <a:xfrm>
            <a:off x="1154954" y="5029199"/>
            <a:ext cx="9244897" cy="997857"/>
          </a:xfrm>
        </p:spPr>
        <p:txBody>
          <a:bodyPr rtlCol="0"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4" name="Date Placeholder 3"/>
          <p:cNvSpPr>
            <a:spLocks noGrp="1"/>
          </p:cNvSpPr>
          <p:nvPr>
            <p:ph type="dt" sz="half" idx="10"/>
          </p:nvPr>
        </p:nvSpPr>
        <p:spPr/>
        <p:txBody>
          <a:bodyPr rtlCol="0"/>
          <a:lstStyle/>
          <a:p>
            <a:pPr rtl="0"/>
            <a:fld id="{2EF471A9-B3A6-4735-9C47-AB4C5F7C0FD5}"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rtlCol="0" anchor="b"/>
          <a:lstStyle>
            <a:lvl1pPr algn="l">
              <a:defRPr sz="4000" b="0" cap="none"/>
            </a:lvl1pPr>
          </a:lstStyle>
          <a:p>
            <a:pPr rtl="0"/>
            <a:r>
              <a:rPr lang="en-GB" noProof="0"/>
              <a:t>Click to edit Master title style</a:t>
            </a:r>
          </a:p>
        </p:txBody>
      </p:sp>
      <p:sp>
        <p:nvSpPr>
          <p:cNvPr id="3" name="Text Placeholder 2"/>
          <p:cNvSpPr>
            <a:spLocks noGrp="1"/>
          </p:cNvSpPr>
          <p:nvPr>
            <p:ph type="body" idx="1" hasCustomPrompt="1"/>
          </p:nvPr>
        </p:nvSpPr>
        <p:spPr>
          <a:xfrm>
            <a:off x="1154954" y="5024967"/>
            <a:ext cx="8825659" cy="860400"/>
          </a:xfrm>
        </p:spPr>
        <p:txBody>
          <a:bodyPr rtlCol="0"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Edit Master text styles</a:t>
            </a:r>
          </a:p>
        </p:txBody>
      </p:sp>
      <p:sp>
        <p:nvSpPr>
          <p:cNvPr id="4" name="Date Placeholder 3"/>
          <p:cNvSpPr>
            <a:spLocks noGrp="1"/>
          </p:cNvSpPr>
          <p:nvPr>
            <p:ph type="dt" sz="half" idx="10"/>
          </p:nvPr>
        </p:nvSpPr>
        <p:spPr/>
        <p:txBody>
          <a:bodyPr rtlCol="0"/>
          <a:lstStyle/>
          <a:p>
            <a:pPr rtl="0"/>
            <a:fld id="{01AEDE4B-68AA-4ABB-9AD1-7586C442BFB3}"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rtlCol="0"/>
          <a:lstStyle>
            <a:lvl1pPr>
              <a:defRPr sz="3600"/>
            </a:lvl1pPr>
          </a:lstStyle>
          <a:p>
            <a:pPr rtl="0"/>
            <a:r>
              <a:rPr lang="en-GB" noProof="0"/>
              <a:t>Click to edit Master title style</a:t>
            </a:r>
          </a:p>
        </p:txBody>
      </p:sp>
      <p:sp>
        <p:nvSpPr>
          <p:cNvPr id="3" name="Text Placeholder 2"/>
          <p:cNvSpPr>
            <a:spLocks noGrp="1"/>
          </p:cNvSpPr>
          <p:nvPr>
            <p:ph type="body" idx="1" hasCustomPrompt="1"/>
          </p:nvPr>
        </p:nvSpPr>
        <p:spPr>
          <a:xfrm>
            <a:off x="1154954" y="2603502"/>
            <a:ext cx="3141878"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16" name="Text Placeholder 3"/>
          <p:cNvSpPr>
            <a:spLocks noGrp="1"/>
          </p:cNvSpPr>
          <p:nvPr>
            <p:ph type="body" sz="half" idx="15" hasCustomPrompt="1"/>
          </p:nvPr>
        </p:nvSpPr>
        <p:spPr>
          <a:xfrm>
            <a:off x="1154953" y="3179764"/>
            <a:ext cx="3141879"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5" name="Text Placeholder 4"/>
          <p:cNvSpPr>
            <a:spLocks noGrp="1"/>
          </p:cNvSpPr>
          <p:nvPr>
            <p:ph type="body" sz="quarter" idx="3" hasCustomPrompt="1"/>
          </p:nvPr>
        </p:nvSpPr>
        <p:spPr>
          <a:xfrm>
            <a:off x="4512721" y="2603500"/>
            <a:ext cx="3147009"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19" name="Text Placeholder 3"/>
          <p:cNvSpPr>
            <a:spLocks noGrp="1"/>
          </p:cNvSpPr>
          <p:nvPr>
            <p:ph type="body" sz="half" idx="16" hasCustomPrompt="1"/>
          </p:nvPr>
        </p:nvSpPr>
        <p:spPr>
          <a:xfrm>
            <a:off x="4512721" y="3179763"/>
            <a:ext cx="3147009"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14" name="Text Placeholder 4"/>
          <p:cNvSpPr>
            <a:spLocks noGrp="1"/>
          </p:cNvSpPr>
          <p:nvPr>
            <p:ph type="body" sz="quarter" idx="13" hasCustomPrompt="1"/>
          </p:nvPr>
        </p:nvSpPr>
        <p:spPr>
          <a:xfrm>
            <a:off x="7888135" y="2603501"/>
            <a:ext cx="3145730"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20" name="Text Placeholder 3"/>
          <p:cNvSpPr>
            <a:spLocks noGrp="1"/>
          </p:cNvSpPr>
          <p:nvPr>
            <p:ph type="body" sz="half" idx="17" hasCustomPrompt="1"/>
          </p:nvPr>
        </p:nvSpPr>
        <p:spPr>
          <a:xfrm>
            <a:off x="7888329" y="3179762"/>
            <a:ext cx="3145536" cy="284729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rtlCol="0"/>
          <a:lstStyle/>
          <a:p>
            <a:pPr rtl="0"/>
            <a:fld id="{83E5E5E3-BB3C-4FC6-B3BB-6BBF7E5E9C26}" type="datetime1">
              <a:rPr lang="en-GB" noProof="0" smtClean="0"/>
              <a:t>05/03/2023</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rtlCol="0"/>
          <a:lstStyle>
            <a:lvl1pPr>
              <a:defRPr sz="3600"/>
            </a:lvl1pPr>
          </a:lstStyle>
          <a:p>
            <a:pPr rtl="0"/>
            <a:r>
              <a:rPr lang="en-GB" noProof="0"/>
              <a:t>Click to edit Master title style</a:t>
            </a:r>
          </a:p>
        </p:txBody>
      </p:sp>
      <p:sp>
        <p:nvSpPr>
          <p:cNvPr id="3" name="Text Placeholder 2"/>
          <p:cNvSpPr>
            <a:spLocks noGrp="1"/>
          </p:cNvSpPr>
          <p:nvPr>
            <p:ph type="body" idx="1" hasCustomPrompt="1"/>
          </p:nvPr>
        </p:nvSpPr>
        <p:spPr>
          <a:xfrm>
            <a:off x="1154954" y="4532844"/>
            <a:ext cx="3050438"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2" name="Text Placeholder 3"/>
          <p:cNvSpPr>
            <a:spLocks noGrp="1"/>
          </p:cNvSpPr>
          <p:nvPr>
            <p:ph type="body" sz="half" idx="18" hasCustomPrompt="1"/>
          </p:nvPr>
        </p:nvSpPr>
        <p:spPr>
          <a:xfrm>
            <a:off x="1154954" y="5109106"/>
            <a:ext cx="3050438"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5" name="Text Placeholder 4"/>
          <p:cNvSpPr>
            <a:spLocks noGrp="1"/>
          </p:cNvSpPr>
          <p:nvPr>
            <p:ph type="body" sz="quarter" idx="3" hasCustomPrompt="1"/>
          </p:nvPr>
        </p:nvSpPr>
        <p:spPr>
          <a:xfrm>
            <a:off x="4568865" y="4532844"/>
            <a:ext cx="3050438" cy="576263"/>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3" name="Text Placeholder 3"/>
          <p:cNvSpPr>
            <a:spLocks noGrp="1"/>
          </p:cNvSpPr>
          <p:nvPr>
            <p:ph type="body" sz="half" idx="19" hasCustomPrompt="1"/>
          </p:nvPr>
        </p:nvSpPr>
        <p:spPr>
          <a:xfrm>
            <a:off x="4570172" y="5109105"/>
            <a:ext cx="3050438"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14" name="Text Placeholder 4"/>
          <p:cNvSpPr>
            <a:spLocks noGrp="1"/>
          </p:cNvSpPr>
          <p:nvPr>
            <p:ph type="body" sz="quarter" idx="13" hasCustomPrompt="1"/>
          </p:nvPr>
        </p:nvSpPr>
        <p:spPr>
          <a:xfrm>
            <a:off x="7982775" y="4532845"/>
            <a:ext cx="3051095" cy="576262"/>
          </a:xfrm>
        </p:spPr>
        <p:txBody>
          <a:bodyPr rtlCol="0"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GB" noProof="0"/>
              <a:t>Click icon to add picture</a:t>
            </a:r>
          </a:p>
        </p:txBody>
      </p:sp>
      <p:sp>
        <p:nvSpPr>
          <p:cNvPr id="24" name="Text Placeholder 3"/>
          <p:cNvSpPr>
            <a:spLocks noGrp="1"/>
          </p:cNvSpPr>
          <p:nvPr>
            <p:ph type="body" sz="half" idx="20" hasCustomPrompt="1"/>
          </p:nvPr>
        </p:nvSpPr>
        <p:spPr>
          <a:xfrm>
            <a:off x="7982775" y="5109104"/>
            <a:ext cx="3051096" cy="91795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rtlCol="0"/>
          <a:lstStyle/>
          <a:p>
            <a:pPr rtl="0"/>
            <a:fld id="{9C0F1556-A8AE-4DA0-8175-4FCE8DE49E24}" type="datetime1">
              <a:rPr lang="en-GB" noProof="0" smtClean="0"/>
              <a:t>05/03/2023</a:t>
            </a:fld>
            <a:endParaRPr lang="en-GB" noProof="0"/>
          </a:p>
        </p:txBody>
      </p:sp>
      <p:sp>
        <p:nvSpPr>
          <p:cNvPr id="8" name="Footer Placeholder 7"/>
          <p:cNvSpPr>
            <a:spLocks noGrp="1"/>
          </p:cNvSpPr>
          <p:nvPr>
            <p:ph type="ftr" sz="quarter" idx="11"/>
          </p:nvPr>
        </p:nvSpPr>
        <p:spPr>
          <a:xfrm>
            <a:off x="561111" y="6391838"/>
            <a:ext cx="3644282" cy="304801"/>
          </a:xfrm>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rtlCol="0"/>
          <a:lstStyle/>
          <a:p>
            <a:pPr rtl="0"/>
            <a:r>
              <a:rPr lang="en-GB" noProof="0"/>
              <a:t>Click to edit Master title style</a:t>
            </a:r>
          </a:p>
        </p:txBody>
      </p:sp>
      <p:sp>
        <p:nvSpPr>
          <p:cNvPr id="3" name="Vertical Text Placeholder 2"/>
          <p:cNvSpPr>
            <a:spLocks noGrp="1"/>
          </p:cNvSpPr>
          <p:nvPr>
            <p:ph type="body" orient="vert" idx="1" hasCustomPrompt="1"/>
          </p:nvPr>
        </p:nvSpPr>
        <p:spPr>
          <a:xfrm>
            <a:off x="1154954" y="2603500"/>
            <a:ext cx="8825659" cy="3416300"/>
          </a:xfrm>
        </p:spPr>
        <p:txBody>
          <a:bodyPr vert="eaVert" rtlCol="0" anchor="t" anchorCtr="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a:xfrm>
            <a:off x="10695439" y="6391838"/>
            <a:ext cx="990599" cy="304799"/>
          </a:xfrm>
        </p:spPr>
        <p:txBody>
          <a:bodyPr rtlCol="0"/>
          <a:lstStyle/>
          <a:p>
            <a:pPr rtl="0"/>
            <a:fld id="{324601DC-A9AE-4833-9CC5-036749A2D10B}"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rtlCol="0" anchor="b" anchorCtr="0"/>
          <a:lstStyle/>
          <a:p>
            <a:pPr rtl="0"/>
            <a:r>
              <a:rPr lang="en-GB" noProof="0"/>
              <a:t>Click to edit Master title style</a:t>
            </a:r>
          </a:p>
        </p:txBody>
      </p:sp>
      <p:sp>
        <p:nvSpPr>
          <p:cNvPr id="3" name="Vertical Text Placeholder 2"/>
          <p:cNvSpPr>
            <a:spLocks noGrp="1"/>
          </p:cNvSpPr>
          <p:nvPr>
            <p:ph type="body" orient="vert" idx="1" hasCustomPrompt="1"/>
          </p:nvPr>
        </p:nvSpPr>
        <p:spPr>
          <a:xfrm>
            <a:off x="1154954" y="1278467"/>
            <a:ext cx="6256025" cy="4748590"/>
          </a:xfrm>
        </p:spPr>
        <p:txBody>
          <a:bodyPr vert="eaVert"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a:xfrm>
            <a:off x="10653104" y="6391838"/>
            <a:ext cx="992135" cy="304799"/>
          </a:xfrm>
        </p:spPr>
        <p:txBody>
          <a:bodyPr rtlCol="0"/>
          <a:lstStyle/>
          <a:p>
            <a:pPr rtl="0"/>
            <a:fld id="{1EBB9208-58AD-4095-AAD8-A3150B629594}"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idx="1" hasCustomPrompt="1"/>
          </p:nvPr>
        </p:nvSpPr>
        <p:spPr>
          <a:xfrm>
            <a:off x="1154954" y="2603500"/>
            <a:ext cx="8825659" cy="341630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10"/>
          </p:nvPr>
        </p:nvSpPr>
        <p:spPr/>
        <p:txBody>
          <a:bodyPr rtlCol="0"/>
          <a:lstStyle/>
          <a:p>
            <a:pPr rtl="0"/>
            <a:fld id="{6581D501-BD47-47FC-8F1B-30736704360D}"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rtlCol="0" anchor="ctr"/>
          <a:lstStyle>
            <a:lvl1pPr algn="l">
              <a:defRPr sz="4000" b="0" cap="none"/>
            </a:lvl1pPr>
          </a:lstStyle>
          <a:p>
            <a:pPr rtl="0"/>
            <a:r>
              <a:rPr lang="en-GB" noProof="0"/>
              <a:t>Click to edit Master title style</a:t>
            </a:r>
          </a:p>
        </p:txBody>
      </p:sp>
      <p:sp>
        <p:nvSpPr>
          <p:cNvPr id="3" name="Text Placeholder 2"/>
          <p:cNvSpPr>
            <a:spLocks noGrp="1"/>
          </p:cNvSpPr>
          <p:nvPr>
            <p:ph type="body" idx="1" hasCustomPrompt="1"/>
          </p:nvPr>
        </p:nvSpPr>
        <p:spPr>
          <a:xfrm>
            <a:off x="6895559" y="2677644"/>
            <a:ext cx="3757545" cy="2283824"/>
          </a:xfrm>
        </p:spPr>
        <p:txBody>
          <a:bodyPr rtlCol="0"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GB" noProof="0"/>
              <a:t>Edit Master text styles</a:t>
            </a:r>
          </a:p>
        </p:txBody>
      </p:sp>
      <p:sp>
        <p:nvSpPr>
          <p:cNvPr id="4" name="Date Placeholder 3"/>
          <p:cNvSpPr>
            <a:spLocks noGrp="1"/>
          </p:cNvSpPr>
          <p:nvPr>
            <p:ph type="dt" sz="half" idx="10"/>
          </p:nvPr>
        </p:nvSpPr>
        <p:spPr/>
        <p:txBody>
          <a:bodyPr rtlCol="0"/>
          <a:lstStyle/>
          <a:p>
            <a:pPr rtl="0"/>
            <a:fld id="{575BF883-6AD6-4A4E-BFA7-F1B4A3964359}" type="datetime1">
              <a:rPr lang="en-GB" noProof="0" smtClean="0"/>
              <a:t>05/03/2023</a:t>
            </a:fld>
            <a:endParaRPr lang="en-GB" noProof="0"/>
          </a:p>
        </p:txBody>
      </p:sp>
      <p:sp>
        <p:nvSpPr>
          <p:cNvPr id="5" name="Footer Placeholder 4"/>
          <p:cNvSpPr>
            <a:spLocks noGrp="1"/>
          </p:cNvSpPr>
          <p:nvPr>
            <p:ph type="ftr" sz="quarter" idx="11"/>
          </p:nvPr>
        </p:nvSpPr>
        <p:spPr/>
        <p:txBody>
          <a:bodyPr rtlCol="0"/>
          <a:lstStyle/>
          <a:p>
            <a:pPr rtl="0"/>
            <a:endParaRPr lang="en-GB" noProof="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GB" noProof="0"/>
              <a:t>Click to edit Master title style</a:t>
            </a:r>
          </a:p>
        </p:txBody>
      </p:sp>
      <p:sp>
        <p:nvSpPr>
          <p:cNvPr id="3" name="Content Placeholder 2"/>
          <p:cNvSpPr>
            <a:spLocks noGrp="1"/>
          </p:cNvSpPr>
          <p:nvPr>
            <p:ph sz="half" idx="1" hasCustomPrompt="1"/>
          </p:nvPr>
        </p:nvSpPr>
        <p:spPr>
          <a:xfrm>
            <a:off x="1154954" y="2603500"/>
            <a:ext cx="4825158" cy="3416301"/>
          </a:xfrm>
        </p:spPr>
        <p:txBody>
          <a:bodyPr rtlCol="0">
            <a:normAutofit/>
          </a:body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p:cNvSpPr>
            <a:spLocks noGrp="1"/>
          </p:cNvSpPr>
          <p:nvPr>
            <p:ph sz="half" idx="2" hasCustomPrompt="1"/>
          </p:nvPr>
        </p:nvSpPr>
        <p:spPr>
          <a:xfrm>
            <a:off x="6208712" y="2603500"/>
            <a:ext cx="4825159" cy="3416300"/>
          </a:xfrm>
        </p:spPr>
        <p:txBody>
          <a:bodyPr rtlCol="0">
            <a:normAutofit/>
          </a:body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p:cNvSpPr>
            <a:spLocks noGrp="1"/>
          </p:cNvSpPr>
          <p:nvPr>
            <p:ph type="dt" sz="half" idx="10"/>
          </p:nvPr>
        </p:nvSpPr>
        <p:spPr/>
        <p:txBody>
          <a:bodyPr rtlCol="0"/>
          <a:lstStyle/>
          <a:p>
            <a:pPr rtl="0"/>
            <a:fld id="{20DB93A3-8EAD-4647-AD6C-B45EAA43133B}" type="datetime1">
              <a:rPr lang="en-GB" noProof="0" smtClean="0"/>
              <a:t>05/03/2023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en-GB" noProof="0"/>
              <a:t>Click to edit Master title style</a:t>
            </a:r>
          </a:p>
        </p:txBody>
      </p:sp>
      <p:sp>
        <p:nvSpPr>
          <p:cNvPr id="3" name="Text Placeholder 2"/>
          <p:cNvSpPr>
            <a:spLocks noGrp="1"/>
          </p:cNvSpPr>
          <p:nvPr>
            <p:ph type="body" idx="1" hasCustomPrompt="1"/>
          </p:nvPr>
        </p:nvSpPr>
        <p:spPr>
          <a:xfrm>
            <a:off x="1154954" y="2603500"/>
            <a:ext cx="4825157"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4" name="Content Placeholder 3"/>
          <p:cNvSpPr>
            <a:spLocks noGrp="1"/>
          </p:cNvSpPr>
          <p:nvPr>
            <p:ph sz="half" idx="2" hasCustomPrompt="1"/>
          </p:nvPr>
        </p:nvSpPr>
        <p:spPr>
          <a:xfrm>
            <a:off x="1154954" y="3179762"/>
            <a:ext cx="4825158" cy="2840039"/>
          </a:xfrm>
        </p:spPr>
        <p:txBody>
          <a:bodyPr rtlCol="0">
            <a:normAutofit/>
          </a:body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p:cNvSpPr>
            <a:spLocks noGrp="1"/>
          </p:cNvSpPr>
          <p:nvPr>
            <p:ph type="body" sz="quarter" idx="3" hasCustomPrompt="1"/>
          </p:nvPr>
        </p:nvSpPr>
        <p:spPr>
          <a:xfrm>
            <a:off x="6208712" y="2603500"/>
            <a:ext cx="4825159" cy="576262"/>
          </a:xfrm>
        </p:spPr>
        <p:txBody>
          <a:bodyPr rtlCol="0"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6" name="Content Placeholder 5"/>
          <p:cNvSpPr>
            <a:spLocks noGrp="1"/>
          </p:cNvSpPr>
          <p:nvPr>
            <p:ph sz="quarter" idx="4" hasCustomPrompt="1"/>
          </p:nvPr>
        </p:nvSpPr>
        <p:spPr>
          <a:xfrm>
            <a:off x="6208712" y="3179762"/>
            <a:ext cx="4825159" cy="2840039"/>
          </a:xfrm>
        </p:spPr>
        <p:txBody>
          <a:bodyPr rtlCol="0">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p:cNvSpPr>
            <a:spLocks noGrp="1"/>
          </p:cNvSpPr>
          <p:nvPr>
            <p:ph type="dt" sz="half" idx="10"/>
          </p:nvPr>
        </p:nvSpPr>
        <p:spPr/>
        <p:txBody>
          <a:bodyPr rtlCol="0"/>
          <a:lstStyle/>
          <a:p>
            <a:pPr rtl="0"/>
            <a:fld id="{2657A1CA-2D22-4F7B-AB9E-CAC4F2E16CF8}" type="datetime1">
              <a:rPr lang="en-GB" noProof="0" smtClean="0"/>
              <a:t>05/03/2023</a:t>
            </a:fld>
            <a:endParaRPr lang="en-GB" noProof="0"/>
          </a:p>
        </p:txBody>
      </p:sp>
      <p:sp>
        <p:nvSpPr>
          <p:cNvPr id="8" name="Footer Placeholder 7"/>
          <p:cNvSpPr>
            <a:spLocks noGrp="1"/>
          </p:cNvSpPr>
          <p:nvPr>
            <p:ph type="ftr" sz="quarter" idx="11"/>
          </p:nvPr>
        </p:nvSpPr>
        <p:spPr/>
        <p:txBody>
          <a:bodyPr rtlCol="0"/>
          <a:lstStyle/>
          <a:p>
            <a:pPr rtl="0"/>
            <a:endParaRPr lang="en-GB" noProof="0"/>
          </a:p>
        </p:txBody>
      </p:sp>
      <p:sp>
        <p:nvSpPr>
          <p:cNvPr id="9" name="Slide Number Placeholder 8"/>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rtlCol="0"/>
          <a:lstStyle>
            <a:lvl1pPr>
              <a:defRPr/>
            </a:lvl1pPr>
          </a:lstStyle>
          <a:p>
            <a:pPr rtl="0"/>
            <a:r>
              <a:rPr lang="en-GB" noProof="0"/>
              <a:t>Click to edit Master title style</a:t>
            </a:r>
          </a:p>
        </p:txBody>
      </p:sp>
      <p:sp>
        <p:nvSpPr>
          <p:cNvPr id="3" name="Date Placeholder 2"/>
          <p:cNvSpPr>
            <a:spLocks noGrp="1"/>
          </p:cNvSpPr>
          <p:nvPr>
            <p:ph type="dt" sz="half" idx="10"/>
          </p:nvPr>
        </p:nvSpPr>
        <p:spPr/>
        <p:txBody>
          <a:bodyPr rtlCol="0"/>
          <a:lstStyle/>
          <a:p>
            <a:pPr rtl="0"/>
            <a:fld id="{037B500A-BD17-4B81-A178-237AB3D17220}" type="datetime1">
              <a:rPr lang="en-GB" noProof="0" smtClean="0"/>
              <a:t>05/03/2023</a:t>
            </a:fld>
            <a:endParaRPr lang="en-GB" noProof="0"/>
          </a:p>
        </p:txBody>
      </p:sp>
      <p:sp>
        <p:nvSpPr>
          <p:cNvPr id="4" name="Footer Placeholder 3"/>
          <p:cNvSpPr>
            <a:spLocks noGrp="1"/>
          </p:cNvSpPr>
          <p:nvPr>
            <p:ph type="ftr" sz="quarter" idx="11"/>
          </p:nvPr>
        </p:nvSpPr>
        <p:spPr/>
        <p:txBody>
          <a:bodyPr rtlCol="0"/>
          <a:lstStyle/>
          <a:p>
            <a:pPr rtl="0"/>
            <a:endParaRPr lang="en-GB" noProof="0"/>
          </a:p>
        </p:txBody>
      </p:sp>
      <p:sp>
        <p:nvSpPr>
          <p:cNvPr id="5" name="Slide Number Placeholder 4"/>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F62C6426-9A57-4D6B-98BF-C5C52C38A9F7}" type="datetime1">
              <a:rPr lang="en-GB" noProof="0" smtClean="0"/>
              <a:t>05/03/2023</a:t>
            </a:fld>
            <a:endParaRPr lang="en-GB" noProof="0"/>
          </a:p>
        </p:txBody>
      </p:sp>
      <p:sp>
        <p:nvSpPr>
          <p:cNvPr id="3" name="Footer Placeholder 2"/>
          <p:cNvSpPr>
            <a:spLocks noGrp="1"/>
          </p:cNvSpPr>
          <p:nvPr>
            <p:ph type="ftr" sz="quarter" idx="11"/>
          </p:nvPr>
        </p:nvSpPr>
        <p:spPr/>
        <p:txBody>
          <a:bodyPr rtlCol="0"/>
          <a:lstStyle/>
          <a:p>
            <a:pPr rtl="0"/>
            <a:endParaRPr lang="en-GB" noProof="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rtlCol="0" anchor="b"/>
          <a:lstStyle>
            <a:lvl1pPr algn="l">
              <a:defRPr sz="2400" b="0"/>
            </a:lvl1pPr>
          </a:lstStyle>
          <a:p>
            <a:pPr rtl="0"/>
            <a:r>
              <a:rPr lang="en-GB" noProof="0"/>
              <a:t>Click to edit Master title style</a:t>
            </a:r>
          </a:p>
        </p:txBody>
      </p:sp>
      <p:sp>
        <p:nvSpPr>
          <p:cNvPr id="3" name="Content Placeholder 2"/>
          <p:cNvSpPr>
            <a:spLocks noGrp="1"/>
          </p:cNvSpPr>
          <p:nvPr>
            <p:ph idx="1" hasCustomPrompt="1"/>
          </p:nvPr>
        </p:nvSpPr>
        <p:spPr>
          <a:xfrm>
            <a:off x="5781146" y="1447800"/>
            <a:ext cx="5190066" cy="4572000"/>
          </a:xfrm>
        </p:spPr>
        <p:txBody>
          <a:bodyPr rtlCol="0" anchor="ctr">
            <a:normAutofit/>
          </a:body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p:cNvSpPr>
            <a:spLocks noGrp="1"/>
          </p:cNvSpPr>
          <p:nvPr>
            <p:ph type="body" sz="half" idx="2" hasCustomPrompt="1"/>
          </p:nvPr>
        </p:nvSpPr>
        <p:spPr bwMode="gray">
          <a:xfrm>
            <a:off x="1154954" y="3129280"/>
            <a:ext cx="2793158" cy="2895599"/>
          </a:xfrm>
        </p:spPr>
        <p:txBody>
          <a:bodyPr rtlCol="0"/>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5" name="Date Placeholder 4"/>
          <p:cNvSpPr>
            <a:spLocks noGrp="1"/>
          </p:cNvSpPr>
          <p:nvPr>
            <p:ph type="dt" sz="half" idx="10"/>
          </p:nvPr>
        </p:nvSpPr>
        <p:spPr/>
        <p:txBody>
          <a:bodyPr rtlCol="0"/>
          <a:lstStyle/>
          <a:p>
            <a:pPr rtl="0"/>
            <a:fld id="{66EECA4D-BC6E-4DB3-8906-078886374D65}" type="datetime1">
              <a:rPr lang="en-GB" noProof="0" smtClean="0"/>
              <a:t>05/03/2023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rtlCol="0" anchor="b">
            <a:normAutofit/>
          </a:bodyPr>
          <a:lstStyle>
            <a:lvl1pPr algn="l">
              <a:defRPr sz="3600" b="0"/>
            </a:lvl1pPr>
          </a:lstStyle>
          <a:p>
            <a:pPr rtl="0"/>
            <a:r>
              <a:rPr lang="en-GB" noProof="0"/>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rtl="0">
              <a:buNone/>
            </a:pPr>
            <a:r>
              <a:rPr lang="en-GB" noProof="0"/>
              <a:t>Click icon to add picture</a:t>
            </a:r>
          </a:p>
        </p:txBody>
      </p:sp>
      <p:sp>
        <p:nvSpPr>
          <p:cNvPr id="4" name="Text Placeholder 3"/>
          <p:cNvSpPr>
            <a:spLocks noGrp="1"/>
          </p:cNvSpPr>
          <p:nvPr>
            <p:ph type="body" sz="half" idx="2" hasCustomPrompt="1"/>
          </p:nvPr>
        </p:nvSpPr>
        <p:spPr bwMode="gray">
          <a:xfrm>
            <a:off x="1154954" y="3657600"/>
            <a:ext cx="3859212" cy="1371600"/>
          </a:xfrm>
        </p:spPr>
        <p:txBody>
          <a:bodyPr rtlCol="0">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GB" noProof="0"/>
              <a:t>Edit Master text styles</a:t>
            </a:r>
          </a:p>
        </p:txBody>
      </p:sp>
      <p:sp>
        <p:nvSpPr>
          <p:cNvPr id="5" name="Date Placeholder 4"/>
          <p:cNvSpPr>
            <a:spLocks noGrp="1"/>
          </p:cNvSpPr>
          <p:nvPr>
            <p:ph type="dt" sz="half" idx="10"/>
          </p:nvPr>
        </p:nvSpPr>
        <p:spPr/>
        <p:txBody>
          <a:bodyPr rtlCol="0"/>
          <a:lstStyle/>
          <a:p>
            <a:pPr rtl="0"/>
            <a:fld id="{B8174BEE-114B-4E2C-8645-91D5D000FC10}" type="datetime1">
              <a:rPr lang="en-GB" noProof="0" smtClean="0"/>
              <a:t>05/03/2023</a:t>
            </a:fld>
            <a:endParaRPr lang="en-GB" noProof="0"/>
          </a:p>
        </p:txBody>
      </p:sp>
      <p:sp>
        <p:nvSpPr>
          <p:cNvPr id="6" name="Footer Placeholder 5"/>
          <p:cNvSpPr>
            <a:spLocks noGrp="1"/>
          </p:cNvSpPr>
          <p:nvPr>
            <p:ph type="ftr" sz="quarter" idx="11"/>
          </p:nvPr>
        </p:nvSpPr>
        <p:spPr/>
        <p:txBody>
          <a:bodyPr rtlCol="0"/>
          <a:lstStyle/>
          <a:p>
            <a:pPr rtl="0"/>
            <a:endParaRPr lang="en-GB" noProof="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rtlCol="0"/>
          <a:lstStyle/>
          <a:p>
            <a:pPr rtl="0"/>
            <a:fld id="{D57F1E4F-1CFF-5643-939E-217C01CDF565}" type="slidenum">
              <a:rPr lang="en-GB" noProof="0" smtClean="0"/>
              <a:pPr rtl="0"/>
              <a:t>‹#›</a:t>
            </a:fld>
            <a:endParaRPr lang="en-GB"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pPr rtl="0"/>
            <a:r>
              <a:rPr lang="en-GB" noProof="0"/>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pPr rtl="0"/>
            <a:fld id="{66226CF3-8F39-4466-AAB4-C44B91920D46}" type="datetime1">
              <a:rPr lang="en-GB" noProof="0" smtClean="0"/>
              <a:t>05/03/2023</a:t>
            </a:fld>
            <a:endParaRPr lang="en-GB" noProof="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pPr rtl="0"/>
            <a:endParaRPr lang="en-GB" noProof="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pPr rtl="0"/>
            <a:fld id="{D57F1E4F-1CFF-5643-939E-217C01CDF565}" type="slidenum">
              <a:rPr lang="en-GB" noProof="0" smtClean="0"/>
              <a:pPr rtl="0"/>
              <a:t>‹#›</a:t>
            </a:fld>
            <a:endParaRPr lang="en-GB" noProof="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17876-94AE-7369-D95D-4F4B8BA9BE12}"/>
              </a:ext>
            </a:extLst>
          </p:cNvPr>
          <p:cNvSpPr>
            <a:spLocks noGrp="1"/>
          </p:cNvSpPr>
          <p:nvPr>
            <p:ph type="title"/>
          </p:nvPr>
        </p:nvSpPr>
        <p:spPr/>
        <p:txBody>
          <a:bodyPr/>
          <a:lstStyle/>
          <a:p>
            <a:r>
              <a:rPr lang="en-GB">
                <a:ea typeface="+mj-lt"/>
                <a:cs typeface="+mj-lt"/>
              </a:rPr>
              <a:t>Methods for Parallel Computation Using Threads:</a:t>
            </a:r>
            <a:endParaRPr lang="en-US"/>
          </a:p>
        </p:txBody>
      </p:sp>
      <p:sp>
        <p:nvSpPr>
          <p:cNvPr id="3" name="Content Placeholder 2">
            <a:extLst>
              <a:ext uri="{FF2B5EF4-FFF2-40B4-BE49-F238E27FC236}">
                <a16:creationId xmlns:a16="http://schemas.microsoft.com/office/drawing/2014/main" id="{E1A35C28-7379-CAE6-002C-4C51A6337957}"/>
              </a:ext>
            </a:extLst>
          </p:cNvPr>
          <p:cNvSpPr>
            <a:spLocks noGrp="1"/>
          </p:cNvSpPr>
          <p:nvPr>
            <p:ph idx="1"/>
          </p:nvPr>
        </p:nvSpPr>
        <p:spPr/>
        <p:txBody>
          <a:bodyPr vert="horz" lIns="91440" tIns="45720" rIns="91440" bIns="45720" rtlCol="0" anchor="t">
            <a:normAutofit/>
          </a:bodyPr>
          <a:lstStyle/>
          <a:p>
            <a:r>
              <a:rPr lang="en-GB">
                <a:ea typeface="+mn-lt"/>
                <a:cs typeface="+mn-lt"/>
              </a:rPr>
              <a:t>The simultaneous execution of several calculations or processes is known as parallel computing, and it often makes use of numerous processors or cores.</a:t>
            </a:r>
            <a:endParaRPr lang="en-GB"/>
          </a:p>
          <a:p>
            <a:r>
              <a:rPr lang="en-GB">
                <a:ea typeface="+mn-lt"/>
                <a:cs typeface="+mn-lt"/>
              </a:rPr>
              <a:t>By establishing numerous threads that can execute simultaneously, multithreading enables parallelism within a single process.</a:t>
            </a:r>
            <a:endParaRPr lang="en-GB"/>
          </a:p>
          <a:p>
            <a:r>
              <a:rPr lang="en-GB">
                <a:ea typeface="+mn-lt"/>
                <a:cs typeface="+mn-lt"/>
              </a:rPr>
              <a:t>Since multiple threads can work on various programme components concurrently, multithreading can improve a program's overall performance.</a:t>
            </a:r>
            <a:endParaRPr lang="en-GB"/>
          </a:p>
          <a:p>
            <a:r>
              <a:rPr lang="en-GB">
                <a:ea typeface="+mn-lt"/>
                <a:cs typeface="+mn-lt"/>
              </a:rPr>
              <a:t>Data parallelism, task parallelism, and pipeline parallelism are a few parallel computing techniques that use threads.</a:t>
            </a:r>
            <a:endParaRPr lang="en-GB"/>
          </a:p>
        </p:txBody>
      </p:sp>
    </p:spTree>
    <p:extLst>
      <p:ext uri="{BB962C8B-B14F-4D97-AF65-F5344CB8AC3E}">
        <p14:creationId xmlns:p14="http://schemas.microsoft.com/office/powerpoint/2010/main" val="1486498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D7376-CE1A-040B-6E28-711615F33DBE}"/>
              </a:ext>
            </a:extLst>
          </p:cNvPr>
          <p:cNvSpPr>
            <a:spLocks noGrp="1"/>
          </p:cNvSpPr>
          <p:nvPr>
            <p:ph type="title"/>
          </p:nvPr>
        </p:nvSpPr>
        <p:spPr/>
        <p:txBody>
          <a:bodyPr/>
          <a:lstStyle/>
          <a:p>
            <a:r>
              <a:rPr lang="en-GB">
                <a:ea typeface="+mj-lt"/>
                <a:cs typeface="+mj-lt"/>
              </a:rPr>
              <a:t>Using cloud application platforms for multithreading</a:t>
            </a:r>
            <a:endParaRPr lang="en-US"/>
          </a:p>
        </p:txBody>
      </p:sp>
      <p:sp>
        <p:nvSpPr>
          <p:cNvPr id="3" name="Content Placeholder 2">
            <a:extLst>
              <a:ext uri="{FF2B5EF4-FFF2-40B4-BE49-F238E27FC236}">
                <a16:creationId xmlns:a16="http://schemas.microsoft.com/office/drawing/2014/main" id="{764182AB-85D8-BFCD-A7DA-7E2CE7D9B1CA}"/>
              </a:ext>
            </a:extLst>
          </p:cNvPr>
          <p:cNvSpPr>
            <a:spLocks noGrp="1"/>
          </p:cNvSpPr>
          <p:nvPr>
            <p:ph idx="1"/>
          </p:nvPr>
        </p:nvSpPr>
        <p:spPr/>
        <p:txBody>
          <a:bodyPr vert="horz" lIns="91440" tIns="45720" rIns="91440" bIns="45720" rtlCol="0" anchor="t">
            <a:normAutofit/>
          </a:bodyPr>
          <a:lstStyle/>
          <a:p>
            <a:r>
              <a:rPr lang="en-GB">
                <a:ea typeface="+mn-lt"/>
                <a:cs typeface="+mn-lt"/>
              </a:rPr>
              <a:t>Using a range of programming languages and frameworks, cloud application platforms offer a means of creating and deploying apps on the cloud.</a:t>
            </a:r>
            <a:endParaRPr lang="en-GB"/>
          </a:p>
          <a:p>
            <a:r>
              <a:rPr lang="en-GB">
                <a:ea typeface="+mn-lt"/>
                <a:cs typeface="+mn-lt"/>
              </a:rPr>
              <a:t>The ability to design apps that can utilise many threads is supported by several cloud application platforms.</a:t>
            </a:r>
            <a:endParaRPr lang="en-GB"/>
          </a:p>
          <a:p>
            <a:r>
              <a:rPr lang="en-GB">
                <a:ea typeface="+mn-lt"/>
                <a:cs typeface="+mn-lt"/>
              </a:rPr>
              <a:t>The scalability and responsiveness of cloud applications can be enhanced by multithreading, particularly when handling a high volume of requests.</a:t>
            </a:r>
            <a:endParaRPr lang="en-GB"/>
          </a:p>
        </p:txBody>
      </p:sp>
    </p:spTree>
    <p:extLst>
      <p:ext uri="{BB962C8B-B14F-4D97-AF65-F5344CB8AC3E}">
        <p14:creationId xmlns:p14="http://schemas.microsoft.com/office/powerpoint/2010/main" val="97466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1639F-02FD-9BB6-5897-B7C3CAB7A8D1}"/>
              </a:ext>
            </a:extLst>
          </p:cNvPr>
          <p:cNvSpPr>
            <a:spLocks noGrp="1"/>
          </p:cNvSpPr>
          <p:nvPr>
            <p:ph type="title"/>
          </p:nvPr>
        </p:nvSpPr>
        <p:spPr/>
        <p:txBody>
          <a:bodyPr/>
          <a:lstStyle/>
          <a:p>
            <a:r>
              <a:rPr lang="en-GB">
                <a:ea typeface="+mj-lt"/>
                <a:cs typeface="+mj-lt"/>
              </a:rPr>
              <a:t>Common Threads vs. Cloud Application Platform Threads:</a:t>
            </a:r>
            <a:endParaRPr lang="en-US"/>
          </a:p>
        </p:txBody>
      </p:sp>
      <p:sp>
        <p:nvSpPr>
          <p:cNvPr id="3" name="Content Placeholder 2">
            <a:extLst>
              <a:ext uri="{FF2B5EF4-FFF2-40B4-BE49-F238E27FC236}">
                <a16:creationId xmlns:a16="http://schemas.microsoft.com/office/drawing/2014/main" id="{9E094666-03D5-43E5-0844-4971A05F8AA1}"/>
              </a:ext>
            </a:extLst>
          </p:cNvPr>
          <p:cNvSpPr>
            <a:spLocks noGrp="1"/>
          </p:cNvSpPr>
          <p:nvPr>
            <p:ph idx="1"/>
          </p:nvPr>
        </p:nvSpPr>
        <p:spPr/>
        <p:txBody>
          <a:bodyPr vert="horz" lIns="91440" tIns="45720" rIns="91440" bIns="45720" rtlCol="0" anchor="t">
            <a:normAutofit/>
          </a:bodyPr>
          <a:lstStyle/>
          <a:p>
            <a:r>
              <a:rPr lang="en-GB">
                <a:ea typeface="+mn-lt"/>
                <a:cs typeface="+mn-lt"/>
              </a:rPr>
              <a:t>The threading models that cloud application platforms often offer may be different from those seen in conventional on-premises applications.</a:t>
            </a:r>
            <a:endParaRPr lang="en-GB"/>
          </a:p>
          <a:p>
            <a:r>
              <a:rPr lang="en-GB">
                <a:ea typeface="+mn-lt"/>
                <a:cs typeface="+mn-lt"/>
              </a:rPr>
              <a:t>As an illustration, although some cloud application platforms manage threads using thread pools, others may do so using event-driven models.</a:t>
            </a:r>
            <a:endParaRPr lang="en-GB"/>
          </a:p>
          <a:p>
            <a:r>
              <a:rPr lang="en-GB">
                <a:ea typeface="+mn-lt"/>
                <a:cs typeface="+mn-lt"/>
              </a:rPr>
              <a:t>In order to design code that is consistent with the threading model used by their preferred cloud application platform, developers must be aware of it.</a:t>
            </a:r>
            <a:endParaRPr lang="en-GB"/>
          </a:p>
        </p:txBody>
      </p:sp>
    </p:spTree>
    <p:extLst>
      <p:ext uri="{BB962C8B-B14F-4D97-AF65-F5344CB8AC3E}">
        <p14:creationId xmlns:p14="http://schemas.microsoft.com/office/powerpoint/2010/main" val="244721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626E-E9AA-5B13-0060-D7FC18293942}"/>
              </a:ext>
            </a:extLst>
          </p:cNvPr>
          <p:cNvSpPr>
            <a:spLocks noGrp="1"/>
          </p:cNvSpPr>
          <p:nvPr>
            <p:ph type="title"/>
          </p:nvPr>
        </p:nvSpPr>
        <p:spPr/>
        <p:txBody>
          <a:bodyPr/>
          <a:lstStyle/>
          <a:p>
            <a:r>
              <a:rPr lang="en-GB">
                <a:ea typeface="+mj-lt"/>
                <a:cs typeface="+mj-lt"/>
              </a:rPr>
              <a:t>Using Cloud Application Platform Threads to Develop Applications:</a:t>
            </a:r>
            <a:endParaRPr lang="en-US"/>
          </a:p>
        </p:txBody>
      </p:sp>
      <p:sp>
        <p:nvSpPr>
          <p:cNvPr id="3" name="Content Placeholder 2">
            <a:extLst>
              <a:ext uri="{FF2B5EF4-FFF2-40B4-BE49-F238E27FC236}">
                <a16:creationId xmlns:a16="http://schemas.microsoft.com/office/drawing/2014/main" id="{BA130A1D-C260-34BF-C84C-4234C773593F}"/>
              </a:ext>
            </a:extLst>
          </p:cNvPr>
          <p:cNvSpPr>
            <a:spLocks noGrp="1"/>
          </p:cNvSpPr>
          <p:nvPr>
            <p:ph idx="1"/>
          </p:nvPr>
        </p:nvSpPr>
        <p:spPr/>
        <p:txBody>
          <a:bodyPr vert="horz" lIns="91440" tIns="45720" rIns="91440" bIns="45720" rtlCol="0" anchor="t">
            <a:normAutofit lnSpcReduction="10000"/>
          </a:bodyPr>
          <a:lstStyle/>
          <a:p>
            <a:endParaRPr lang="en-GB"/>
          </a:p>
          <a:p>
            <a:r>
              <a:rPr lang="en-GB">
                <a:ea typeface="+mn-lt"/>
                <a:cs typeface="+mn-lt"/>
              </a:rPr>
              <a:t>Developers must be familiar with the platform's threading paradigm and how to create and manage threads within it in order to design apps that leverage it.</a:t>
            </a:r>
            <a:endParaRPr lang="en-GB"/>
          </a:p>
          <a:p>
            <a:r>
              <a:rPr lang="en-GB">
                <a:ea typeface="+mn-lt"/>
                <a:cs typeface="+mn-lt"/>
              </a:rPr>
              <a:t>Libraries or frameworks are offered by many cloud application platforms, making it easier to create and manage threads.</a:t>
            </a:r>
            <a:endParaRPr lang="en-GB"/>
          </a:p>
          <a:p>
            <a:r>
              <a:rPr lang="en-GB">
                <a:ea typeface="+mn-lt"/>
                <a:cs typeface="+mn-lt"/>
              </a:rPr>
              <a:t>Moreover, multithreading-related problems including race situations, deadlocks, and thread synchronisation should be known to developers.</a:t>
            </a:r>
            <a:endParaRPr lang="en-GB"/>
          </a:p>
          <a:p>
            <a:r>
              <a:rPr lang="en-GB">
                <a:ea typeface="+mn-lt"/>
                <a:cs typeface="+mn-lt"/>
              </a:rPr>
              <a:t>Multithreaded application testing and debugging can be difficult, thus developers must have a solid understanding of the tools and methods available for this purpose.</a:t>
            </a:r>
            <a:endParaRPr lang="en-GB"/>
          </a:p>
        </p:txBody>
      </p:sp>
    </p:spTree>
    <p:extLst>
      <p:ext uri="{BB962C8B-B14F-4D97-AF65-F5344CB8AC3E}">
        <p14:creationId xmlns:p14="http://schemas.microsoft.com/office/powerpoint/2010/main" val="2995623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D4B5-9F50-FE8D-5213-2943A966B242}"/>
              </a:ext>
            </a:extLst>
          </p:cNvPr>
          <p:cNvSpPr>
            <a:spLocks noGrp="1"/>
          </p:cNvSpPr>
          <p:nvPr>
            <p:ph type="title"/>
          </p:nvPr>
        </p:nvSpPr>
        <p:spPr/>
        <p:txBody>
          <a:bodyPr/>
          <a:lstStyle/>
          <a:p>
            <a:r>
              <a:rPr lang="en-GB">
                <a:ea typeface="+mj-lt"/>
                <a:cs typeface="+mj-lt"/>
              </a:rPr>
              <a:t>multithreading in online cloud based storage</a:t>
            </a:r>
            <a:endParaRPr lang="en-US"/>
          </a:p>
        </p:txBody>
      </p:sp>
      <p:sp>
        <p:nvSpPr>
          <p:cNvPr id="3" name="Content Placeholder 2">
            <a:extLst>
              <a:ext uri="{FF2B5EF4-FFF2-40B4-BE49-F238E27FC236}">
                <a16:creationId xmlns:a16="http://schemas.microsoft.com/office/drawing/2014/main" id="{F5194A3F-74FA-19C0-50D7-54B890413BFC}"/>
              </a:ext>
            </a:extLst>
          </p:cNvPr>
          <p:cNvSpPr>
            <a:spLocks noGrp="1"/>
          </p:cNvSpPr>
          <p:nvPr>
            <p:ph idx="1"/>
          </p:nvPr>
        </p:nvSpPr>
        <p:spPr/>
        <p:txBody>
          <a:bodyPr vert="horz" lIns="91440" tIns="45720" rIns="91440" bIns="45720" rtlCol="0" anchor="t">
            <a:normAutofit fontScale="92500" lnSpcReduction="20000"/>
          </a:bodyPr>
          <a:lstStyle/>
          <a:p>
            <a:r>
              <a:rPr lang="en-GB">
                <a:ea typeface="+mn-lt"/>
                <a:cs typeface="+mn-lt"/>
              </a:rPr>
              <a:t>Online storage applications frequently employ multithreading to increase scalability and speed. Many users may have simultaneous access to and modifications to data in an online storage system. The system may handle several requests concurrently and prevent performance bottlenecks by using multithreading.</a:t>
            </a:r>
            <a:endParaRPr lang="en-GB"/>
          </a:p>
          <a:p>
            <a:endParaRPr lang="en-GB"/>
          </a:p>
          <a:p>
            <a:r>
              <a:rPr lang="en-GB">
                <a:ea typeface="+mn-lt"/>
                <a:cs typeface="+mn-lt"/>
              </a:rPr>
              <a:t>These are a few applications for multithreading in online storage:</a:t>
            </a:r>
            <a:endParaRPr lang="en-GB"/>
          </a:p>
          <a:p>
            <a:endParaRPr lang="en-GB"/>
          </a:p>
          <a:p>
            <a:r>
              <a:rPr lang="en-GB">
                <a:ea typeface="+mn-lt"/>
                <a:cs typeface="+mn-lt"/>
              </a:rPr>
              <a:t>File Uploading and Downloading: The system can employ multithreading to divide a file into many chunks and upload/download them in parallel when a user uploads or downloads a file. This can greatly speed up the process of uploading and downloading large files while also enhancing the user experience.</a:t>
            </a:r>
            <a:endParaRPr lang="en-GB"/>
          </a:p>
        </p:txBody>
      </p:sp>
      <p:pic>
        <p:nvPicPr>
          <p:cNvPr id="5" name="2">
            <a:hlinkClick r:id="" action="ppaction://media"/>
            <a:extLst>
              <a:ext uri="{FF2B5EF4-FFF2-40B4-BE49-F238E27FC236}">
                <a16:creationId xmlns:a16="http://schemas.microsoft.com/office/drawing/2014/main" id="{780BF0D2-E751-2055-FD19-1BA6EBC328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32721" y="3298337"/>
            <a:ext cx="730250" cy="730250"/>
          </a:xfrm>
          <a:prstGeom prst="rect">
            <a:avLst/>
          </a:prstGeom>
        </p:spPr>
      </p:pic>
    </p:spTree>
    <p:extLst>
      <p:ext uri="{BB962C8B-B14F-4D97-AF65-F5344CB8AC3E}">
        <p14:creationId xmlns:p14="http://schemas.microsoft.com/office/powerpoint/2010/main" val="16386057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FB040-701A-33AE-C4C4-511503529AC1}"/>
              </a:ext>
            </a:extLst>
          </p:cNvPr>
          <p:cNvSpPr>
            <a:spLocks noGrp="1"/>
          </p:cNvSpPr>
          <p:nvPr>
            <p:ph type="title"/>
          </p:nvPr>
        </p:nvSpPr>
        <p:spPr/>
        <p:txBody>
          <a:bodyPr/>
          <a:lstStyle/>
          <a:p>
            <a:endParaRPr lang="en-GB">
              <a:ea typeface="+mj-lt"/>
              <a:cs typeface="+mj-lt"/>
            </a:endParaRPr>
          </a:p>
          <a:p>
            <a:r>
              <a:rPr lang="en-GB">
                <a:ea typeface="+mj-lt"/>
                <a:cs typeface="+mj-lt"/>
              </a:rPr>
              <a:t>multithreading in online cloud based storage</a:t>
            </a:r>
          </a:p>
        </p:txBody>
      </p:sp>
      <p:sp>
        <p:nvSpPr>
          <p:cNvPr id="3" name="Content Placeholder 2">
            <a:extLst>
              <a:ext uri="{FF2B5EF4-FFF2-40B4-BE49-F238E27FC236}">
                <a16:creationId xmlns:a16="http://schemas.microsoft.com/office/drawing/2014/main" id="{16C58CF0-DDFE-12AC-D007-FF67AF86CD4E}"/>
              </a:ext>
            </a:extLst>
          </p:cNvPr>
          <p:cNvSpPr>
            <a:spLocks noGrp="1"/>
          </p:cNvSpPr>
          <p:nvPr>
            <p:ph idx="1"/>
          </p:nvPr>
        </p:nvSpPr>
        <p:spPr/>
        <p:txBody>
          <a:bodyPr vert="horz" lIns="91440" tIns="45720" rIns="91440" bIns="45720" rtlCol="0" anchor="t">
            <a:normAutofit fontScale="92500" lnSpcReduction="20000"/>
          </a:bodyPr>
          <a:lstStyle/>
          <a:p>
            <a:r>
              <a:rPr lang="en-GB">
                <a:ea typeface="+mn-lt"/>
                <a:cs typeface="+mn-lt"/>
              </a:rPr>
              <a:t>File sharing: Many people may be sharing a file in an online storage system. Several users can access the file simultaneously without causing disputes or slowing down the system by employing multithreading, which can help.</a:t>
            </a:r>
            <a:endParaRPr lang="en-GB"/>
          </a:p>
          <a:p>
            <a:endParaRPr lang="en-GB"/>
          </a:p>
          <a:p>
            <a:r>
              <a:rPr lang="en-GB">
                <a:ea typeface="+mn-lt"/>
                <a:cs typeface="+mn-lt"/>
              </a:rPr>
              <a:t>Indexing and Searching: Indexing and searching for information can take a lot of time in large online storage systems. The time needed to index and search for files can be decreased by using multithreading to divide the task among several threads.</a:t>
            </a:r>
            <a:endParaRPr lang="en-GB"/>
          </a:p>
          <a:p>
            <a:endParaRPr lang="en-GB"/>
          </a:p>
          <a:p>
            <a:r>
              <a:rPr lang="en-GB">
                <a:ea typeface="+mn-lt"/>
                <a:cs typeface="+mn-lt"/>
              </a:rPr>
              <a:t>File Backup: Internet storage platforms could have functionality for automatic file backup. Even when numerous users are uploading or editing data at once, using multithreading may ensure that backups happen promptly and effectively.</a:t>
            </a:r>
            <a:endParaRPr lang="en-GB"/>
          </a:p>
        </p:txBody>
      </p:sp>
      <p:pic>
        <p:nvPicPr>
          <p:cNvPr id="5" name="1">
            <a:hlinkClick r:id="" action="ppaction://media"/>
            <a:extLst>
              <a:ext uri="{FF2B5EF4-FFF2-40B4-BE49-F238E27FC236}">
                <a16:creationId xmlns:a16="http://schemas.microsoft.com/office/drawing/2014/main" id="{57EC0BB7-3DFD-ADA6-3F80-882D53C62F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93644" y="3285311"/>
            <a:ext cx="730250" cy="730250"/>
          </a:xfrm>
          <a:prstGeom prst="rect">
            <a:avLst/>
          </a:prstGeom>
        </p:spPr>
      </p:pic>
    </p:spTree>
    <p:extLst>
      <p:ext uri="{BB962C8B-B14F-4D97-AF65-F5344CB8AC3E}">
        <p14:creationId xmlns:p14="http://schemas.microsoft.com/office/powerpoint/2010/main" val="4005420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ADD50-AC08-E537-4733-507EAA97A8DC}"/>
              </a:ext>
            </a:extLst>
          </p:cNvPr>
          <p:cNvSpPr>
            <a:spLocks noGrp="1"/>
          </p:cNvSpPr>
          <p:nvPr>
            <p:ph type="title"/>
          </p:nvPr>
        </p:nvSpPr>
        <p:spPr/>
        <p:txBody>
          <a:bodyPr/>
          <a:lstStyle/>
          <a:p>
            <a:r>
              <a:rPr lang="en-GB">
                <a:ea typeface="+mj-lt"/>
                <a:cs typeface="+mj-lt"/>
              </a:rPr>
              <a:t>parallel computing approach in online storage</a:t>
            </a:r>
            <a:endParaRPr lang="en-US"/>
          </a:p>
        </p:txBody>
      </p:sp>
      <p:sp>
        <p:nvSpPr>
          <p:cNvPr id="3" name="Content Placeholder 2">
            <a:extLst>
              <a:ext uri="{FF2B5EF4-FFF2-40B4-BE49-F238E27FC236}">
                <a16:creationId xmlns:a16="http://schemas.microsoft.com/office/drawing/2014/main" id="{6084335C-1B04-B87F-3784-EC5C003BD651}"/>
              </a:ext>
            </a:extLst>
          </p:cNvPr>
          <p:cNvSpPr>
            <a:spLocks noGrp="1"/>
          </p:cNvSpPr>
          <p:nvPr>
            <p:ph idx="1"/>
          </p:nvPr>
        </p:nvSpPr>
        <p:spPr/>
        <p:txBody>
          <a:bodyPr vert="horz" lIns="91440" tIns="45720" rIns="91440" bIns="45720" rtlCol="0" anchor="t">
            <a:normAutofit/>
          </a:bodyPr>
          <a:lstStyle/>
          <a:p>
            <a:r>
              <a:rPr lang="en-GB">
                <a:ea typeface="+mn-lt"/>
                <a:cs typeface="+mn-lt"/>
              </a:rPr>
              <a:t>Another strategy for enhancing the efficiency and scalability of online storage systems is parallel computing. In parallel computing, a complex computational problem is split up into simpler subproblems that can be handled concurrently by a number of processors or threads. These are a few applications for parallel computing in online storage:</a:t>
            </a:r>
            <a:endParaRPr lang="en-GB"/>
          </a:p>
          <a:p>
            <a:endParaRPr lang="en-GB"/>
          </a:p>
          <a:p>
            <a:r>
              <a:rPr lang="en-GB">
                <a:ea typeface="+mn-lt"/>
                <a:cs typeface="+mn-lt"/>
              </a:rPr>
              <a:t>Distributed file systems: These parallel computing techniques allow for the storage of huge files over a number of servers or nodes. When working with massive files, this can assist online storage solutions operate better and scale better.</a:t>
            </a:r>
            <a:endParaRPr lang="en-GB"/>
          </a:p>
        </p:txBody>
      </p:sp>
      <p:pic>
        <p:nvPicPr>
          <p:cNvPr id="4" name="3">
            <a:hlinkClick r:id="" action="ppaction://media"/>
            <a:extLst>
              <a:ext uri="{FF2B5EF4-FFF2-40B4-BE49-F238E27FC236}">
                <a16:creationId xmlns:a16="http://schemas.microsoft.com/office/drawing/2014/main" id="{FB5ECC42-0EFD-DA59-7631-41BA113307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41542" y="3272285"/>
            <a:ext cx="730250" cy="730250"/>
          </a:xfrm>
          <a:prstGeom prst="rect">
            <a:avLst/>
          </a:prstGeom>
        </p:spPr>
      </p:pic>
    </p:spTree>
    <p:extLst>
      <p:ext uri="{BB962C8B-B14F-4D97-AF65-F5344CB8AC3E}">
        <p14:creationId xmlns:p14="http://schemas.microsoft.com/office/powerpoint/2010/main" val="23841010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5639C-E571-199F-E0F1-89B20C7779B9}"/>
              </a:ext>
            </a:extLst>
          </p:cNvPr>
          <p:cNvSpPr>
            <a:spLocks noGrp="1"/>
          </p:cNvSpPr>
          <p:nvPr>
            <p:ph type="title"/>
          </p:nvPr>
        </p:nvSpPr>
        <p:spPr/>
        <p:txBody>
          <a:bodyPr/>
          <a:lstStyle/>
          <a:p>
            <a:r>
              <a:rPr lang="en-GB">
                <a:ea typeface="+mj-lt"/>
                <a:cs typeface="+mj-lt"/>
              </a:rPr>
              <a:t>parallel computing approach in online storage</a:t>
            </a:r>
          </a:p>
        </p:txBody>
      </p:sp>
      <p:sp>
        <p:nvSpPr>
          <p:cNvPr id="3" name="Content Placeholder 2">
            <a:extLst>
              <a:ext uri="{FF2B5EF4-FFF2-40B4-BE49-F238E27FC236}">
                <a16:creationId xmlns:a16="http://schemas.microsoft.com/office/drawing/2014/main" id="{54427670-0D47-51D5-BC56-2EBC15ABABDA}"/>
              </a:ext>
            </a:extLst>
          </p:cNvPr>
          <p:cNvSpPr>
            <a:spLocks noGrp="1"/>
          </p:cNvSpPr>
          <p:nvPr>
            <p:ph idx="1"/>
          </p:nvPr>
        </p:nvSpPr>
        <p:spPr/>
        <p:txBody>
          <a:bodyPr vert="horz" lIns="91440" tIns="45720" rIns="91440" bIns="45720" rtlCol="0" anchor="t">
            <a:normAutofit fontScale="85000" lnSpcReduction="10000"/>
          </a:bodyPr>
          <a:lstStyle/>
          <a:p>
            <a:r>
              <a:rPr lang="en-GB">
                <a:ea typeface="+mn-lt"/>
                <a:cs typeface="+mn-lt"/>
              </a:rPr>
              <a:t>MapReduce: For processing massive amounts of data, MapReduce is a parallel computing approach. Large volumes of files or data that are kept in the system can be processed using MapReduce in the context of online storage.</a:t>
            </a:r>
            <a:endParaRPr lang="en-GB"/>
          </a:p>
          <a:p>
            <a:endParaRPr lang="en-GB"/>
          </a:p>
          <a:p>
            <a:r>
              <a:rPr lang="en-GB">
                <a:ea typeface="+mn-lt"/>
                <a:cs typeface="+mn-lt"/>
              </a:rPr>
              <a:t>Parallel database queries: File metadata and access restrictions may be managed by online storage systems using databases. By enabling many queries to be performed simultaneously, parallel database queries can be utilised to enhance system performance.</a:t>
            </a:r>
            <a:endParaRPr lang="en-GB"/>
          </a:p>
          <a:p>
            <a:endParaRPr lang="en-GB"/>
          </a:p>
          <a:p>
            <a:r>
              <a:rPr lang="en-GB">
                <a:ea typeface="+mn-lt"/>
                <a:cs typeface="+mn-lt"/>
              </a:rPr>
              <a:t>Frameworks for distributed computing: Large amounts of data kept in an online storage system can be processed using distributed computing frameworks like Apache Spark or Hadoop. These frameworks give programmers the ability to create parallel processing algorithms that can run on numerous nodes or machines.</a:t>
            </a:r>
            <a:endParaRPr lang="en-GB"/>
          </a:p>
        </p:txBody>
      </p:sp>
      <p:pic>
        <p:nvPicPr>
          <p:cNvPr id="4" name="4">
            <a:hlinkClick r:id="" action="ppaction://media"/>
            <a:extLst>
              <a:ext uri="{FF2B5EF4-FFF2-40B4-BE49-F238E27FC236}">
                <a16:creationId xmlns:a16="http://schemas.microsoft.com/office/drawing/2014/main" id="{F687EA33-960A-D632-F110-F3F50F27577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50362" y="3194131"/>
            <a:ext cx="730250" cy="730250"/>
          </a:xfrm>
          <a:prstGeom prst="rect">
            <a:avLst/>
          </a:prstGeom>
        </p:spPr>
      </p:pic>
    </p:spTree>
    <p:extLst>
      <p:ext uri="{BB962C8B-B14F-4D97-AF65-F5344CB8AC3E}">
        <p14:creationId xmlns:p14="http://schemas.microsoft.com/office/powerpoint/2010/main" val="10146578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39ABA-12DD-B3CF-5CED-9ADD1110413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D7FDC77B-D57E-0E2C-21F3-F8D1B4829FBD}"/>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42735556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TF00001243</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Ion Boardroom</vt:lpstr>
      <vt:lpstr>Methods for Parallel Computation Using Threads:</vt:lpstr>
      <vt:lpstr>Using cloud application platforms for multithreading</vt:lpstr>
      <vt:lpstr>Common Threads vs. Cloud Application Platform Threads:</vt:lpstr>
      <vt:lpstr>Using Cloud Application Platform Threads to Develop Applications:</vt:lpstr>
      <vt:lpstr>multithreading in online cloud based storage</vt:lpstr>
      <vt:lpstr> multithreading in online cloud based storage</vt:lpstr>
      <vt:lpstr>parallel computing approach in online storage</vt:lpstr>
      <vt:lpstr>parallel computing approach in online storage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2023-03-05T17:35:41Z</dcterms:created>
  <dcterms:modified xsi:type="dcterms:W3CDTF">2023-03-05T18:18:55Z</dcterms:modified>
</cp:coreProperties>
</file>

<file path=docProps/thumbnail.jpeg>
</file>